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4"/>
  </p:handoutMasterIdLst>
  <p:sldIdLst>
    <p:sldId id="258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56BAF-ABE0-419F-85B9-C3264A98A711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87A47-28AD-460C-B34A-97CD60932D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604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D0E3-FFC1-41EE-92D1-0924A17192F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A23E-8992-430E-947F-7F9C55EA85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D0E3-FFC1-41EE-92D1-0924A17192F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A23E-8992-430E-947F-7F9C55EA85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D0E3-FFC1-41EE-92D1-0924A17192F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A23E-8992-430E-947F-7F9C55EA85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D0E3-FFC1-41EE-92D1-0924A17192F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A23E-8992-430E-947F-7F9C55EA85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D0E3-FFC1-41EE-92D1-0924A17192F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A23E-8992-430E-947F-7F9C55EA85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D0E3-FFC1-41EE-92D1-0924A17192F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A23E-8992-430E-947F-7F9C55EA85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D0E3-FFC1-41EE-92D1-0924A17192F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A23E-8992-430E-947F-7F9C55EA85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D0E3-FFC1-41EE-92D1-0924A17192F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A23E-8992-430E-947F-7F9C55EA85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D0E3-FFC1-41EE-92D1-0924A17192F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A23E-8992-430E-947F-7F9C55EA85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D0E3-FFC1-41EE-92D1-0924A17192F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A23E-8992-430E-947F-7F9C55EA85B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D0E3-FFC1-41EE-92D1-0924A17192F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88A23E-8992-430E-947F-7F9C55EA85B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988A23E-8992-430E-947F-7F9C55EA85BE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2A7D0E3-FFC1-41EE-92D1-0924A17192F3}" type="datetimeFigureOut">
              <a:rPr lang="en-GB" smtClean="0"/>
              <a:t>03/10/2018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003130"/>
              </p:ext>
            </p:extLst>
          </p:nvPr>
        </p:nvGraphicFramePr>
        <p:xfrm>
          <a:off x="539552" y="1628800"/>
          <a:ext cx="7620000" cy="4392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1944216"/>
                <a:gridCol w="1931368"/>
              </a:tblGrid>
              <a:tr h="6919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Last 12 months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Last 6 years</a:t>
                      </a:r>
                      <a:endParaRPr lang="en-GB" dirty="0"/>
                    </a:p>
                  </a:txBody>
                  <a:tcPr/>
                </a:tc>
              </a:tr>
              <a:tr h="395953">
                <a:tc>
                  <a:txBody>
                    <a:bodyPr/>
                    <a:lstStyle/>
                    <a:p>
                      <a:r>
                        <a:rPr lang="en-GB" dirty="0" smtClean="0"/>
                        <a:t>Appointments booked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325</a:t>
                      </a:r>
                      <a:endParaRPr lang="en-GB" dirty="0"/>
                    </a:p>
                  </a:txBody>
                  <a:tcPr/>
                </a:tc>
              </a:tr>
              <a:tr h="712286">
                <a:tc>
                  <a:txBody>
                    <a:bodyPr/>
                    <a:lstStyle/>
                    <a:p>
                      <a:r>
                        <a:rPr lang="en-GB" dirty="0" smtClean="0"/>
                        <a:t>Numbers of client families</a:t>
                      </a:r>
                      <a:r>
                        <a:rPr lang="en-GB" baseline="0" dirty="0" smtClean="0"/>
                        <a:t> who completed the 3-visit process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27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147</a:t>
                      </a:r>
                      <a:endParaRPr lang="en-GB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GB" dirty="0" smtClean="0"/>
                        <a:t>Percentage of those already debt free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40%</a:t>
                      </a:r>
                      <a:endParaRPr lang="en-GB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GB" dirty="0" smtClean="0"/>
                        <a:t>Numbers of families attending Discovery breaks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24</a:t>
                      </a:r>
                      <a:endParaRPr lang="en-GB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en-GB" dirty="0" smtClean="0"/>
                        <a:t>Numbers making</a:t>
                      </a:r>
                      <a:r>
                        <a:rPr lang="en-GB" baseline="0" dirty="0" smtClean="0"/>
                        <a:t> a Christian commitment whilst working with us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21</a:t>
                      </a:r>
                      <a:endParaRPr lang="en-GB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en-GB" dirty="0" smtClean="0"/>
                        <a:t>Numbers</a:t>
                      </a:r>
                      <a:r>
                        <a:rPr lang="en-GB" baseline="0" dirty="0" smtClean="0"/>
                        <a:t> attended church &gt; once at some point in journey with us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19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60648"/>
            <a:ext cx="994015" cy="117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256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Prayer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7620000" cy="4627984"/>
          </a:xfrm>
        </p:spPr>
        <p:txBody>
          <a:bodyPr/>
          <a:lstStyle/>
          <a:p>
            <a:r>
              <a:rPr lang="en-GB" sz="2400" dirty="0" smtClean="0"/>
              <a:t>Shorter waiting lists so clients don’t need to wait so long</a:t>
            </a:r>
          </a:p>
          <a:p>
            <a:r>
              <a:rPr lang="en-GB" sz="2400" dirty="0" smtClean="0"/>
              <a:t>Discernment for Helen &amp; Laura over how much to “go the extra mile”</a:t>
            </a:r>
          </a:p>
          <a:p>
            <a:r>
              <a:rPr lang="en-GB" sz="2400" dirty="0" smtClean="0"/>
              <a:t>Contingency plans if staff need time off</a:t>
            </a:r>
          </a:p>
          <a:p>
            <a:r>
              <a:rPr lang="en-GB" sz="2400" dirty="0" smtClean="0"/>
              <a:t>A great local response to the documentary /press release</a:t>
            </a:r>
          </a:p>
          <a:p>
            <a:r>
              <a:rPr lang="en-GB" sz="2400" dirty="0" smtClean="0"/>
              <a:t>Clients to stick to their CAP plans</a:t>
            </a:r>
          </a:p>
          <a:p>
            <a:r>
              <a:rPr lang="en-GB" sz="2400" dirty="0" smtClean="0"/>
              <a:t>More clients to accept invitations to church</a:t>
            </a:r>
          </a:p>
          <a:p>
            <a:r>
              <a:rPr lang="en-GB" sz="2400" dirty="0" smtClean="0"/>
              <a:t>More volunteers to be willing to take the initiative and contact clients directly</a:t>
            </a:r>
          </a:p>
          <a:p>
            <a:r>
              <a:rPr lang="en-GB" sz="2400" dirty="0" smtClean="0"/>
              <a:t>More volunteers able to come on daytime visits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260648"/>
            <a:ext cx="994015" cy="117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4883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144</TotalTime>
  <Words>145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Adjacency</vt:lpstr>
      <vt:lpstr>Stats</vt:lpstr>
      <vt:lpstr>Prayer points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 debt centre, Leigh</dc:title>
  <dc:creator>Helen Bolton</dc:creator>
  <cp:lastModifiedBy> Helen Bolton</cp:lastModifiedBy>
  <cp:revision>11</cp:revision>
  <cp:lastPrinted>2018-09-28T14:33:55Z</cp:lastPrinted>
  <dcterms:created xsi:type="dcterms:W3CDTF">2018-09-28T13:20:52Z</dcterms:created>
  <dcterms:modified xsi:type="dcterms:W3CDTF">2018-10-03T07:45:49Z</dcterms:modified>
</cp:coreProperties>
</file>